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DE23-2EAC-445A-8B90-5F98704F47E9}" type="datetimeFigureOut">
              <a:rPr lang="fr-FR" smtClean="0"/>
              <a:t>29/01/2016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FB6A-A762-48A1-9928-FE0BE46ABD1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Observation microscopique d’un pollen avec 3 sillons</a:t>
            </a:r>
            <a:endParaRPr lang="fr-FR" sz="3200" dirty="0"/>
          </a:p>
        </p:txBody>
      </p:sp>
      <p:pic>
        <p:nvPicPr>
          <p:cNvPr id="4" name="Espace réservé du contenu 3" descr="poll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5580112" y="3573016"/>
            <a:ext cx="2232248" cy="122413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668344" y="48691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</a:t>
            </a:r>
            <a:r>
              <a:rPr lang="fr-FR" sz="1400" dirty="0" smtClean="0"/>
              <a:t>illon</a:t>
            </a:r>
            <a:endParaRPr lang="fr-FR" sz="1400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6012160" y="3140968"/>
            <a:ext cx="1800200" cy="57606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668344" y="37890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Exine</a:t>
            </a:r>
            <a:r>
              <a:rPr lang="fr-FR" sz="1400" dirty="0" smtClean="0"/>
              <a:t> lisse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907704" y="62373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On suppose que c’est du pollen de chêne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Observation microscopique d’un pollen à sillon et à pores</a:t>
            </a:r>
            <a:endParaRPr lang="fr-FR" sz="3200" dirty="0"/>
          </a:p>
        </p:txBody>
      </p:sp>
      <p:pic>
        <p:nvPicPr>
          <p:cNvPr id="4" name="Espace réservé du contenu 3" descr="polle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2123728" y="62373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On suppose que c’est du pollen de </a:t>
            </a:r>
            <a:r>
              <a:rPr lang="fr-FR" b="1" dirty="0" smtClean="0"/>
              <a:t>noisetier</a:t>
            </a:r>
            <a:r>
              <a:rPr lang="fr-FR" b="1" dirty="0" smtClean="0"/>
              <a:t>….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4572000" y="3501008"/>
            <a:ext cx="3312368" cy="14401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812360" y="35010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Pore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4716016" y="3645024"/>
            <a:ext cx="3024336" cy="6480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740352" y="407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Sillon?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7544" y="38703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Pore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1115616" y="3645024"/>
            <a:ext cx="3168352" cy="40998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Observation microscopique </a:t>
            </a:r>
            <a:r>
              <a:rPr lang="fr-FR" sz="3200" dirty="0" smtClean="0"/>
              <a:t>d’un échantillon </a:t>
            </a:r>
            <a:r>
              <a:rPr lang="fr-FR" sz="3200" dirty="0" smtClean="0"/>
              <a:t>avec un seul sillon</a:t>
            </a:r>
            <a:endParaRPr lang="fr-FR" sz="3200" dirty="0"/>
          </a:p>
        </p:txBody>
      </p:sp>
      <p:pic>
        <p:nvPicPr>
          <p:cNvPr id="4" name="Espace réservé du contenu 3" descr="fougè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2123728" y="62373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On suppose que c’est </a:t>
            </a:r>
            <a:r>
              <a:rPr lang="fr-FR" b="1" dirty="0" smtClean="0"/>
              <a:t>une spore</a:t>
            </a:r>
            <a:r>
              <a:rPr lang="fr-FR" b="1" dirty="0" smtClean="0"/>
              <a:t> </a:t>
            </a:r>
            <a:r>
              <a:rPr lang="fr-FR" b="1" dirty="0" smtClean="0"/>
              <a:t>de fougère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4211960" y="4149080"/>
            <a:ext cx="3816424" cy="2880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063880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Sillon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</Words>
  <Application>Microsoft Office PowerPoint</Application>
  <PresentationFormat>Affichage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Observation microscopique d’un pollen avec 3 sillons</vt:lpstr>
      <vt:lpstr>Observation microscopique d’un pollen à sillon et à pores</vt:lpstr>
      <vt:lpstr>Observation microscopique d’un échantillon avec un seul sillon</vt:lpstr>
    </vt:vector>
  </TitlesOfParts>
  <Company>M.E.N.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microscopique d’un pollen à sillon</dc:title>
  <dc:creator>00002</dc:creator>
  <cp:lastModifiedBy>NathalieF</cp:lastModifiedBy>
  <cp:revision>6</cp:revision>
  <dcterms:created xsi:type="dcterms:W3CDTF">2016-01-27T08:40:31Z</dcterms:created>
  <dcterms:modified xsi:type="dcterms:W3CDTF">2016-01-29T16:34:18Z</dcterms:modified>
</cp:coreProperties>
</file>