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27/01/2016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9707" y="404664"/>
            <a:ext cx="8064896" cy="707886"/>
          </a:xfrm>
          <a:prstGeom prst="rect">
            <a:avLst/>
          </a:prstGeom>
          <a:noFill/>
          <a:ln w="19050" cmpd="dbl">
            <a:solidFill>
              <a:schemeClr val="tx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Reconstitution de paléoclimats grâce à la palynologie: </a:t>
            </a:r>
          </a:p>
          <a:p>
            <a:pPr algn="ctr"/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grains de pollen extraits de carottes de tourbes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12474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OBJECTIFS</a:t>
            </a:r>
            <a:endParaRPr lang="fr-FR" b="1" dirty="0"/>
          </a:p>
        </p:txBody>
      </p:sp>
      <p:sp>
        <p:nvSpPr>
          <p:cNvPr id="6" name="Flèche vers le bas 5"/>
          <p:cNvSpPr/>
          <p:nvPr/>
        </p:nvSpPr>
        <p:spPr>
          <a:xfrm rot="2236724">
            <a:off x="1627230" y="1427678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1833857">
            <a:off x="4769988" y="3296942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9192263">
            <a:off x="6118299" y="1431056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61291" y="2252428"/>
            <a:ext cx="1745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Utilisation de </a:t>
            </a:r>
            <a:r>
              <a:rPr lang="fr-FR" dirty="0" err="1" smtClean="0"/>
              <a:t>google</a:t>
            </a:r>
            <a:r>
              <a:rPr lang="fr-FR" dirty="0" smtClean="0"/>
              <a:t> </a:t>
            </a:r>
            <a:r>
              <a:rPr lang="fr-FR" dirty="0" err="1" smtClean="0"/>
              <a:t>earth</a:t>
            </a:r>
            <a:r>
              <a:rPr lang="fr-FR" dirty="0" smtClean="0"/>
              <a:t>: visualiser les sites de prélèvements de tourbes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6" t="3400" b="2858"/>
          <a:stretch/>
        </p:blipFill>
        <p:spPr>
          <a:xfrm>
            <a:off x="662244" y="4006754"/>
            <a:ext cx="1932108" cy="149026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567347" y="243657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Utilisation d’un tableur pour construire: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 rot="19192263">
            <a:off x="7250742" y="3234682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70772"/>
            <a:ext cx="2415987" cy="96222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149080"/>
            <a:ext cx="874400" cy="242888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419872" y="5363524"/>
            <a:ext cx="2464566" cy="36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n graphique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544040" y="5926199"/>
            <a:ext cx="175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diagramme pollinique</a:t>
            </a:r>
            <a:endParaRPr lang="fr-FR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0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19"/>
    </mc:Choice>
    <mc:Fallback>
      <p:transition spd="slow" advTm="16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3" r="28600" b="9447"/>
          <a:stretch/>
        </p:blipFill>
        <p:spPr>
          <a:xfrm>
            <a:off x="127364" y="1268760"/>
            <a:ext cx="8267334" cy="482453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11560" y="1772816"/>
            <a:ext cx="3649471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332656"/>
            <a:ext cx="4009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données: profondeur du carottage, âge, % de grains de pollen de différents groupes végétaux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2436295" y="1052736"/>
            <a:ext cx="55152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788024" y="476672"/>
            <a:ext cx="360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préférences climatiques</a:t>
            </a:r>
            <a:endParaRPr lang="fr-FR" dirty="0"/>
          </a:p>
        </p:txBody>
      </p:sp>
      <p:sp>
        <p:nvSpPr>
          <p:cNvPr id="10" name="Flèche vers le bas 9"/>
          <p:cNvSpPr/>
          <p:nvPr/>
        </p:nvSpPr>
        <p:spPr>
          <a:xfrm>
            <a:off x="6039832" y="846004"/>
            <a:ext cx="55152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0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7" y="1235661"/>
            <a:ext cx="4067175" cy="54768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6087" y="404664"/>
            <a:ext cx="776229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mpd="dbl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Réalisation du graphique: % des différents pollens en fonction du temps   (option 1)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27584" y="2492896"/>
            <a:ext cx="3319651" cy="4219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4333262" y="2780928"/>
            <a:ext cx="10308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580112" y="279013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les données chiffrées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2" y="1268760"/>
            <a:ext cx="6638925" cy="2781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9" y="4509120"/>
            <a:ext cx="3030005" cy="184461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67544" y="4509120"/>
            <a:ext cx="432048" cy="1844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99592" y="6034451"/>
            <a:ext cx="2160240" cy="3192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619672" y="1268760"/>
            <a:ext cx="86409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292080" y="2492896"/>
            <a:ext cx="72008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emi-tour 11"/>
          <p:cNvSpPr/>
          <p:nvPr/>
        </p:nvSpPr>
        <p:spPr>
          <a:xfrm>
            <a:off x="2051720" y="687194"/>
            <a:ext cx="4536504" cy="581566"/>
          </a:xfrm>
          <a:prstGeom prst="uturnArrow">
            <a:avLst>
              <a:gd name="adj1" fmla="val 25000"/>
              <a:gd name="adj2" fmla="val 20235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Virage 12"/>
          <p:cNvSpPr/>
          <p:nvPr/>
        </p:nvSpPr>
        <p:spPr>
          <a:xfrm rot="10800000">
            <a:off x="4427984" y="4051896"/>
            <a:ext cx="504056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7584" y="432445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pourcentage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43808" y="61940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années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652120" y="465313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lire ce type de graphique, on part du plus ancien =&gt; on va donc inverser l’axe des abscisses</a:t>
            </a:r>
            <a:endParaRPr lang="fr-FR" dirty="0"/>
          </a:p>
        </p:txBody>
      </p:sp>
      <p:sp>
        <p:nvSpPr>
          <p:cNvPr id="17" name="Flèche vers le bas 16"/>
          <p:cNvSpPr/>
          <p:nvPr/>
        </p:nvSpPr>
        <p:spPr>
          <a:xfrm>
            <a:off x="6588224" y="6034451"/>
            <a:ext cx="792088" cy="52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6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505450" cy="3400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349317" cy="43654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3" b="5120"/>
          <a:stretch/>
        </p:blipFill>
        <p:spPr>
          <a:xfrm>
            <a:off x="251520" y="4149080"/>
            <a:ext cx="2808312" cy="12748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56970" y="54868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 droit sur l’axe des abscisses puis sur « mise en forme » puis cocher « valeurs en ordre inverse »</a:t>
            </a:r>
            <a:endParaRPr lang="fr-FR" dirty="0"/>
          </a:p>
        </p:txBody>
      </p:sp>
      <p:sp>
        <p:nvSpPr>
          <p:cNvPr id="8" name="Flèche gauche 7"/>
          <p:cNvSpPr/>
          <p:nvPr/>
        </p:nvSpPr>
        <p:spPr>
          <a:xfrm rot="19601040">
            <a:off x="3328790" y="2067317"/>
            <a:ext cx="2710877" cy="2182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756970" y="3429000"/>
            <a:ext cx="1479326" cy="3040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228184" y="2026008"/>
            <a:ext cx="268449" cy="1402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>
            <a:off x="3275856" y="4149080"/>
            <a:ext cx="1152128" cy="310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699792" y="4459585"/>
            <a:ext cx="504056" cy="769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2837638" y="5229200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27584" y="56612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faut donner maintenant le nom des séries!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9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366712"/>
            <a:ext cx="7000875" cy="61245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87624" y="1115452"/>
            <a:ext cx="41044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Clic droit sur le graphique</a:t>
            </a:r>
            <a:endParaRPr lang="fr-FR" dirty="0"/>
          </a:p>
        </p:txBody>
      </p:sp>
      <p:sp>
        <p:nvSpPr>
          <p:cNvPr id="7" name="Flèche à angle droit 6"/>
          <p:cNvSpPr/>
          <p:nvPr/>
        </p:nvSpPr>
        <p:spPr>
          <a:xfrm rot="5400000">
            <a:off x="4047607" y="960391"/>
            <a:ext cx="432048" cy="1768865"/>
          </a:xfrm>
          <a:prstGeom prst="bentUpArrow">
            <a:avLst>
              <a:gd name="adj1" fmla="val 25000"/>
              <a:gd name="adj2" fmla="val 2740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5762625" cy="3019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219450" cy="18954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50271"/>
            <a:ext cx="3044396" cy="1212503"/>
          </a:xfrm>
          <a:prstGeom prst="rect">
            <a:avLst/>
          </a:prstGeom>
        </p:spPr>
      </p:pic>
      <p:sp>
        <p:nvSpPr>
          <p:cNvPr id="7" name="Flèche gauche 6"/>
          <p:cNvSpPr/>
          <p:nvPr/>
        </p:nvSpPr>
        <p:spPr>
          <a:xfrm>
            <a:off x="4499992" y="6237312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91680" y="60396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 pas oublier de mettre un nom pour les axes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00192" y="17728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la série 1</a:t>
            </a:r>
            <a:endParaRPr lang="fr-FR" dirty="0"/>
          </a:p>
        </p:txBody>
      </p:sp>
      <p:sp>
        <p:nvSpPr>
          <p:cNvPr id="10" name="Virage 9"/>
          <p:cNvSpPr/>
          <p:nvPr/>
        </p:nvSpPr>
        <p:spPr>
          <a:xfrm rot="10800000">
            <a:off x="3851920" y="2419147"/>
            <a:ext cx="3276364" cy="17299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3528" y="4149081"/>
            <a:ext cx="2232248" cy="5040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88024" y="42210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 de même pour toutes les autres séries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2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7" y="1196752"/>
            <a:ext cx="4067175" cy="54768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6087" y="404664"/>
            <a:ext cx="776229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mpd="dbl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Réalisation du diagramme pollinique  (option 2) </a:t>
            </a:r>
            <a:endParaRPr lang="fr-FR" sz="2400" b="1" dirty="0"/>
          </a:p>
        </p:txBody>
      </p:sp>
      <p:sp>
        <p:nvSpPr>
          <p:cNvPr id="5" name="Flèche droite 4"/>
          <p:cNvSpPr/>
          <p:nvPr/>
        </p:nvSpPr>
        <p:spPr>
          <a:xfrm>
            <a:off x="4499992" y="2636912"/>
            <a:ext cx="10308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580112" y="265787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les données chiffrées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7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5772150" cy="3362325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>
            <a:off x="3579572" y="3356992"/>
            <a:ext cx="864096" cy="1297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11560" y="466401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Une fois cette étape achevée, votre diagramme n’aura  aucun sens pour l’instant!!!! </a:t>
            </a:r>
            <a:endParaRPr lang="fr-FR" sz="2000" b="1" dirty="0"/>
          </a:p>
        </p:txBody>
      </p:sp>
      <p:sp>
        <p:nvSpPr>
          <p:cNvPr id="7" name="Flèche vers le bas 6"/>
          <p:cNvSpPr/>
          <p:nvPr/>
        </p:nvSpPr>
        <p:spPr>
          <a:xfrm>
            <a:off x="3539805" y="5506301"/>
            <a:ext cx="864096" cy="742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788024" y="908720"/>
            <a:ext cx="50405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 rot="19333979">
            <a:off x="4119632" y="1591750"/>
            <a:ext cx="64807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444208" y="764704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successivement « Aires » puis le 2</a:t>
            </a:r>
            <a:r>
              <a:rPr lang="fr-FR" baseline="30000" dirty="0" smtClean="0"/>
              <a:t>ème</a:t>
            </a:r>
            <a:r>
              <a:rPr lang="fr-FR" dirty="0" smtClean="0"/>
              <a:t> diagramme en 2D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8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2" y="1916832"/>
            <a:ext cx="4733925" cy="4000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3326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faut indiquer l’axe des x = temps en années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56745" y="9087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 droit sur le graphique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3635896" y="1412776"/>
            <a:ext cx="216024" cy="2736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781675" cy="3076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171825" cy="10858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0"/>
          <a:stretch/>
        </p:blipFill>
        <p:spPr>
          <a:xfrm>
            <a:off x="4283968" y="3789040"/>
            <a:ext cx="4061319" cy="27363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32240" y="332803"/>
            <a:ext cx="203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la série 1 (temps) puis supprimer</a:t>
            </a:r>
            <a:endParaRPr lang="fr-FR" dirty="0"/>
          </a:p>
        </p:txBody>
      </p:sp>
      <p:sp>
        <p:nvSpPr>
          <p:cNvPr id="8" name="Flèche gauche 7"/>
          <p:cNvSpPr/>
          <p:nvPr/>
        </p:nvSpPr>
        <p:spPr>
          <a:xfrm rot="20899326" flipV="1">
            <a:off x="2077614" y="1135557"/>
            <a:ext cx="467168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732240" y="1653601"/>
            <a:ext cx="203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« modifier »: on va ajouter une série (le temps) en abscisse.</a:t>
            </a:r>
            <a:endParaRPr lang="fr-FR" dirty="0"/>
          </a:p>
        </p:txBody>
      </p:sp>
      <p:sp>
        <p:nvSpPr>
          <p:cNvPr id="10" name="Flèche gauche 9"/>
          <p:cNvSpPr/>
          <p:nvPr/>
        </p:nvSpPr>
        <p:spPr>
          <a:xfrm>
            <a:off x="4067944" y="1870943"/>
            <a:ext cx="263763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 rot="20899326" flipV="1">
            <a:off x="1948125" y="3455444"/>
            <a:ext cx="467168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95536" y="5157192"/>
            <a:ext cx="331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les valeurs qui correspondent aux années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3275856" y="5301208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4283968" y="3973488"/>
            <a:ext cx="720080" cy="2767880"/>
          </a:xfrm>
          <a:prstGeom prst="round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3" t="5006" r="18994" b="182"/>
          <a:stretch/>
        </p:blipFill>
        <p:spPr>
          <a:xfrm>
            <a:off x="107504" y="1018376"/>
            <a:ext cx="8928992" cy="50029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40466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Utilisation d’un fichier </a:t>
            </a:r>
            <a:r>
              <a:rPr lang="fr-FR" dirty="0" err="1" smtClean="0"/>
              <a:t>kmz</a:t>
            </a:r>
            <a:r>
              <a:rPr lang="fr-FR" dirty="0" smtClean="0"/>
              <a:t> avec </a:t>
            </a:r>
            <a:r>
              <a:rPr lang="fr-FR" dirty="0" err="1" smtClean="0"/>
              <a:t>google</a:t>
            </a:r>
            <a:r>
              <a:rPr lang="fr-FR" dirty="0" smtClean="0"/>
              <a:t> </a:t>
            </a:r>
            <a:r>
              <a:rPr lang="fr-FR" dirty="0" err="1" smtClean="0"/>
              <a:t>earth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23528" y="2564904"/>
            <a:ext cx="22322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>
            <a:off x="1169622" y="3068960"/>
            <a:ext cx="540060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23528" y="422108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Clic: lieux temporaires puis Glaciations quaternaires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7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7677150" cy="24574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1560" y="3789040"/>
            <a:ext cx="746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Votre diagramme présente maintenant en abscisse, le temps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342123" y="1777405"/>
            <a:ext cx="3974293" cy="1228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5580112" y="2564904"/>
            <a:ext cx="57606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653292" y="443711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lire ce type de diagramme, on part du plus ancien =&gt; on va donc inverser l’axe des abscisses</a:t>
            </a:r>
            <a:endParaRPr lang="fr-FR" dirty="0"/>
          </a:p>
        </p:txBody>
      </p:sp>
      <p:sp>
        <p:nvSpPr>
          <p:cNvPr id="11" name="Flèche vers le bas 10"/>
          <p:cNvSpPr/>
          <p:nvPr/>
        </p:nvSpPr>
        <p:spPr>
          <a:xfrm>
            <a:off x="3779912" y="5637441"/>
            <a:ext cx="1310533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0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3" y="476672"/>
            <a:ext cx="8096250" cy="3276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23"/>
          <a:stretch/>
        </p:blipFill>
        <p:spPr>
          <a:xfrm>
            <a:off x="3851920" y="3573016"/>
            <a:ext cx="5172075" cy="30263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5426" y="3867015"/>
            <a:ext cx="2780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 Clic droit sur l’axe des abscisses puis sélectionner « Mise en forme de l’axe »</a:t>
            </a:r>
            <a:endParaRPr lang="fr-FR" dirty="0"/>
          </a:p>
        </p:txBody>
      </p:sp>
      <p:sp>
        <p:nvSpPr>
          <p:cNvPr id="8" name="Flèche vers le haut 7"/>
          <p:cNvSpPr/>
          <p:nvPr/>
        </p:nvSpPr>
        <p:spPr>
          <a:xfrm>
            <a:off x="1259632" y="3212976"/>
            <a:ext cx="216024" cy="6540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95936" y="2780928"/>
            <a:ext cx="208823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7" y="5086179"/>
            <a:ext cx="2780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 Sélectionner en suite « Abscisses en ordre inverse »</a:t>
            </a:r>
            <a:endParaRPr lang="fr-FR" dirty="0"/>
          </a:p>
        </p:txBody>
      </p:sp>
      <p:sp>
        <p:nvSpPr>
          <p:cNvPr id="11" name="Flèche vers le haut 10"/>
          <p:cNvSpPr/>
          <p:nvPr/>
        </p:nvSpPr>
        <p:spPr>
          <a:xfrm rot="4531435">
            <a:off x="3696218" y="4029717"/>
            <a:ext cx="311404" cy="29265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219450" cy="1895475"/>
          </a:xfrm>
          <a:prstGeom prst="rect">
            <a:avLst/>
          </a:prstGeom>
        </p:spPr>
      </p:pic>
      <p:sp>
        <p:nvSpPr>
          <p:cNvPr id="7" name="Flèche gauche 6"/>
          <p:cNvSpPr/>
          <p:nvPr/>
        </p:nvSpPr>
        <p:spPr>
          <a:xfrm rot="16200000">
            <a:off x="5963953" y="4892960"/>
            <a:ext cx="624452" cy="624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133297" y="571644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 pas oublier de mettre un nom pour les axes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00192" y="17728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la série 2</a:t>
            </a:r>
            <a:endParaRPr lang="fr-FR" dirty="0"/>
          </a:p>
        </p:txBody>
      </p:sp>
      <p:sp>
        <p:nvSpPr>
          <p:cNvPr id="10" name="Virage 9"/>
          <p:cNvSpPr/>
          <p:nvPr/>
        </p:nvSpPr>
        <p:spPr>
          <a:xfrm rot="10800000">
            <a:off x="3869922" y="2671175"/>
            <a:ext cx="3276364" cy="17299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3528" y="4149081"/>
            <a:ext cx="2232248" cy="5040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88024" y="42210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 de même pour toutes les autres séries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9" y="548168"/>
            <a:ext cx="57340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" y="2204864"/>
            <a:ext cx="9144000" cy="44441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40466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Exploiter le diagramme pollinique en repérant les grandes modifications et en indiquant quelques pourcentages…. Pensez à partir « du plus ancien »! Vous pourrez ainsi déterminer s’il y a eu réchauffement, refroidissement à l’aide du document présentant les préférences climatiques de quelques groupements végétaux. Comparer les résultats avec l’autre atelier.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9" b="4156"/>
          <a:stretch/>
        </p:blipFill>
        <p:spPr>
          <a:xfrm>
            <a:off x="251520" y="332656"/>
            <a:ext cx="4029713" cy="50957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887641" cy="367240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51520" y="3933056"/>
            <a:ext cx="331236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>
            <a:off x="1691680" y="4365104"/>
            <a:ext cx="574696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1560" y="57332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 Les données des pollens</a:t>
            </a:r>
            <a:endParaRPr lang="fr-FR" dirty="0"/>
          </a:p>
        </p:txBody>
      </p:sp>
      <p:sp>
        <p:nvSpPr>
          <p:cNvPr id="9" name="Flèche à angle droit 8"/>
          <p:cNvSpPr/>
          <p:nvPr/>
        </p:nvSpPr>
        <p:spPr>
          <a:xfrm>
            <a:off x="3635896" y="5049180"/>
            <a:ext cx="3744416" cy="86874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508104" y="2348880"/>
            <a:ext cx="3455593" cy="2880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7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7" b="5129"/>
          <a:stretch/>
        </p:blipFill>
        <p:spPr>
          <a:xfrm>
            <a:off x="467544" y="816465"/>
            <a:ext cx="7883236" cy="487727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67544" y="3645024"/>
            <a:ext cx="216024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1187624" y="816465"/>
            <a:ext cx="504056" cy="2828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36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Double clic pour afficher le site</a:t>
            </a:r>
            <a:endParaRPr lang="fr-FR" dirty="0"/>
          </a:p>
        </p:txBody>
      </p:sp>
      <p:sp>
        <p:nvSpPr>
          <p:cNvPr id="8" name="Virage 7"/>
          <p:cNvSpPr/>
          <p:nvPr/>
        </p:nvSpPr>
        <p:spPr>
          <a:xfrm rot="5400000">
            <a:off x="3652566" y="315225"/>
            <a:ext cx="489133" cy="5133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868144" y="3645024"/>
            <a:ext cx="2376264" cy="1872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 rot="2838455">
            <a:off x="5687500" y="5085184"/>
            <a:ext cx="504056" cy="8640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640458" y="5995430"/>
            <a:ext cx="417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Localisation de la tourbière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696536" cy="20782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4046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Double clic de la même façon sur les autres sites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6913"/>
            <a:ext cx="4298158" cy="24165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3016"/>
            <a:ext cx="5123936" cy="28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8" y="1556792"/>
            <a:ext cx="7976058" cy="52247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5486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vous « zoomer » sur le site de </a:t>
            </a:r>
            <a:r>
              <a:rPr lang="fr-FR" dirty="0" err="1" smtClean="0"/>
              <a:t>Carp</a:t>
            </a:r>
            <a:r>
              <a:rPr lang="fr-FR" dirty="0" smtClean="0"/>
              <a:t> Lake, vous allez apercevoir une tourbière…. Vous pouvez faire de même pour le site Francis Lake…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 rot="18820270">
            <a:off x="2900038" y="2753290"/>
            <a:ext cx="5666901" cy="30565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 rot="10800000">
            <a:off x="6732240" y="929576"/>
            <a:ext cx="504056" cy="113127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1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545"/>
            <a:ext cx="9144000" cy="39409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47667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allons travailler sur les deux sites USA: deux ateliers</a:t>
            </a:r>
          </a:p>
          <a:p>
            <a:r>
              <a:rPr lang="fr-FR" dirty="0" smtClean="0"/>
              <a:t>Atelier 1: </a:t>
            </a:r>
            <a:r>
              <a:rPr lang="fr-FR" dirty="0" err="1" smtClean="0"/>
              <a:t>Carp</a:t>
            </a:r>
            <a:r>
              <a:rPr lang="fr-FR" dirty="0" smtClean="0"/>
              <a:t> Lake West USA</a:t>
            </a:r>
          </a:p>
          <a:p>
            <a:r>
              <a:rPr lang="fr-FR" dirty="0" smtClean="0"/>
              <a:t>Atelier 2: Francis Lake  East USA</a:t>
            </a:r>
            <a:endParaRPr lang="fr-FR" dirty="0"/>
          </a:p>
        </p:txBody>
      </p:sp>
      <p:sp>
        <p:nvSpPr>
          <p:cNvPr id="6" name="Double flèche horizontale 5"/>
          <p:cNvSpPr/>
          <p:nvPr/>
        </p:nvSpPr>
        <p:spPr>
          <a:xfrm rot="162521">
            <a:off x="1619672" y="3586995"/>
            <a:ext cx="6696744" cy="43204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Corrélations possibles: comparaison des deux sites au cours du temps =&gt; prochaine séance!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4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6" y="3360216"/>
            <a:ext cx="7058025" cy="2009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0"/>
          <a:stretch/>
        </p:blipFill>
        <p:spPr>
          <a:xfrm>
            <a:off x="174754" y="1268760"/>
            <a:ext cx="4726182" cy="179562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4754" y="332656"/>
            <a:ext cx="8069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Banque de données: ouvrir le fichier </a:t>
            </a:r>
            <a:r>
              <a:rPr lang="fr-FR" sz="2000" dirty="0" err="1" smtClean="0"/>
              <a:t>excel</a:t>
            </a:r>
            <a:r>
              <a:rPr lang="fr-FR" sz="2000" dirty="0" smtClean="0"/>
              <a:t> correspondant à votre atelier</a:t>
            </a:r>
            <a:endParaRPr lang="fr-FR" sz="2000" dirty="0"/>
          </a:p>
        </p:txBody>
      </p:sp>
      <p:sp>
        <p:nvSpPr>
          <p:cNvPr id="7" name="Flèche vers le bas 6"/>
          <p:cNvSpPr/>
          <p:nvPr/>
        </p:nvSpPr>
        <p:spPr>
          <a:xfrm rot="1856084">
            <a:off x="3531785" y="699909"/>
            <a:ext cx="501677" cy="824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Virage 7"/>
          <p:cNvSpPr/>
          <p:nvPr/>
        </p:nvSpPr>
        <p:spPr>
          <a:xfrm rot="5400000">
            <a:off x="4467728" y="2615481"/>
            <a:ext cx="1440160" cy="5423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79712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Ouvrir le fichier </a:t>
            </a:r>
            <a:r>
              <a:rPr lang="fr-FR" dirty="0" err="1" smtClean="0"/>
              <a:t>excel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1" name="Flèche vers le bas 10"/>
          <p:cNvSpPr/>
          <p:nvPr/>
        </p:nvSpPr>
        <p:spPr>
          <a:xfrm>
            <a:off x="3347864" y="3606734"/>
            <a:ext cx="626034" cy="2126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4" y="764704"/>
            <a:ext cx="8839200" cy="26479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26064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Clic sur « Activer la modification »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 rot="17079117">
            <a:off x="5317283" y="-743938"/>
            <a:ext cx="474770" cy="3395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0" y="953980"/>
            <a:ext cx="1187624" cy="2654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7878778">
            <a:off x="2532027" y="214447"/>
            <a:ext cx="474770" cy="4076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554668" y="386104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Puis enregistrer votre fichier dans votre T par exemple avant de commencer ou sur une clef USB (conseillée).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68" y="3388959"/>
            <a:ext cx="16573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416</Words>
  <Application>Microsoft Office PowerPoint</Application>
  <PresentationFormat>Affichage à l'écran (4:3)</PresentationFormat>
  <Paragraphs>52</Paragraphs>
  <Slides>23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Fabien</dc:creator>
  <cp:lastModifiedBy>NathalieF</cp:lastModifiedBy>
  <cp:revision>30</cp:revision>
  <dcterms:created xsi:type="dcterms:W3CDTF">2016-01-06T22:29:32Z</dcterms:created>
  <dcterms:modified xsi:type="dcterms:W3CDTF">2016-01-27T15:33:24Z</dcterms:modified>
</cp:coreProperties>
</file>